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3" r:id="rId2"/>
    <p:sldId id="261" r:id="rId3"/>
    <p:sldId id="262" r:id="rId4"/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Yuvarlatılmış Dikdörtgen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27.11.2014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27.11.2014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27.11.2014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27.11.2014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Yuvarlatılmış Dikdörtgen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27.11.2014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27.11.2014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27.11.2014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27.11.2014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27.11.2014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27.11.2014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27.11.2014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27.11.2014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scene3d>
            <a:camera prst="orthographicFront"/>
            <a:lightRig rig="threePt" dir="t"/>
          </a:scene3d>
          <a:sp3d>
            <a:bevelT prst="convex"/>
          </a:sp3d>
        </p:spPr>
        <p:txBody>
          <a:bodyPr>
            <a:normAutofit/>
          </a:bodyPr>
          <a:lstStyle/>
          <a:p>
            <a:pPr algn="ctr">
              <a:buNone/>
            </a:pPr>
            <a:endParaRPr lang="tr-TR" sz="54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>
              <a:buNone/>
            </a:pPr>
            <a:endParaRPr lang="tr-TR" sz="54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tr-TR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ÇOCUKLA </a:t>
            </a:r>
          </a:p>
          <a:p>
            <a:pPr algn="ctr">
              <a:buNone/>
            </a:pPr>
            <a:r>
              <a:rPr lang="tr-TR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İLETİŞİM</a:t>
            </a:r>
            <a:endParaRPr lang="tr-TR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183_1538db1550c27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428604"/>
            <a:ext cx="8358246" cy="607223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39778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428604"/>
            <a:ext cx="8358246" cy="607223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71472" y="857232"/>
            <a:ext cx="7772400" cy="1828800"/>
          </a:xfrm>
        </p:spPr>
        <p:txBody>
          <a:bodyPr/>
          <a:lstStyle/>
          <a:p>
            <a:r>
              <a:rPr lang="tr-TR" dirty="0" smtClean="0"/>
              <a:t>Bir çocuğun </a:t>
            </a:r>
            <a:r>
              <a:rPr lang="tr-TR" dirty="0" smtClean="0"/>
              <a:t>gelişiminde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Aile neden önemlidir?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Aile,çocuğun ihtiyaçlarını karşılayıp onun bu</a:t>
            </a:r>
          </a:p>
          <a:p>
            <a:r>
              <a:rPr lang="tr-TR" dirty="0" smtClean="0"/>
              <a:t>dünyada </a:t>
            </a:r>
            <a:r>
              <a:rPr lang="tr-TR" dirty="0" err="1" smtClean="0"/>
              <a:t>VAROLMA’sını</a:t>
            </a:r>
            <a:r>
              <a:rPr lang="tr-TR" dirty="0" smtClean="0"/>
              <a:t> sağlamak için</a:t>
            </a:r>
          </a:p>
          <a:p>
            <a:r>
              <a:rPr lang="tr-TR" dirty="0" smtClean="0"/>
              <a:t>gereklidir!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Çocuğun </a:t>
            </a:r>
            <a:r>
              <a:rPr lang="tr-TR" dirty="0" smtClean="0"/>
              <a:t>kişiliğinin temelleri aile ortamın da atılır</a:t>
            </a:r>
          </a:p>
          <a:p>
            <a:pPr>
              <a:buNone/>
            </a:pPr>
            <a:r>
              <a:rPr lang="tr-TR" dirty="0" smtClean="0"/>
              <a:t>   Sağlıklı </a:t>
            </a:r>
            <a:r>
              <a:rPr lang="tr-TR" dirty="0" smtClean="0"/>
              <a:t>insan </a:t>
            </a:r>
            <a:r>
              <a:rPr lang="tr-TR" dirty="0" smtClean="0"/>
              <a:t>ilişkilerinde 3 </a:t>
            </a:r>
            <a:r>
              <a:rPr lang="tr-TR" dirty="0" smtClean="0"/>
              <a:t>temel ilke vardır:</a:t>
            </a:r>
          </a:p>
          <a:p>
            <a:r>
              <a:rPr lang="tr-TR" dirty="0" smtClean="0"/>
              <a:t>1. </a:t>
            </a:r>
            <a:r>
              <a:rPr lang="tr-TR" dirty="0" smtClean="0"/>
              <a:t>Koşulsuz Kabul (koşulsuz </a:t>
            </a:r>
            <a:r>
              <a:rPr lang="tr-TR" dirty="0" smtClean="0"/>
              <a:t>sevgi ve saygı)</a:t>
            </a:r>
          </a:p>
          <a:p>
            <a:r>
              <a:rPr lang="tr-TR" dirty="0" smtClean="0"/>
              <a:t>2. Dürüstlük, </a:t>
            </a:r>
            <a:r>
              <a:rPr lang="tr-TR" dirty="0" smtClean="0"/>
              <a:t>içtenlik (açıklık</a:t>
            </a:r>
            <a:r>
              <a:rPr lang="tr-TR" dirty="0" smtClean="0"/>
              <a:t>, saydamlık)</a:t>
            </a:r>
          </a:p>
          <a:p>
            <a:r>
              <a:rPr lang="tr-TR" dirty="0" smtClean="0"/>
              <a:t>3. </a:t>
            </a:r>
            <a:r>
              <a:rPr lang="tr-TR" dirty="0" err="1" smtClean="0"/>
              <a:t>Empatik</a:t>
            </a:r>
            <a:r>
              <a:rPr lang="tr-TR" dirty="0" smtClean="0"/>
              <a:t> </a:t>
            </a:r>
            <a:r>
              <a:rPr lang="tr-TR" dirty="0" smtClean="0"/>
              <a:t>anlayış (</a:t>
            </a:r>
            <a:r>
              <a:rPr lang="tr-TR" dirty="0" smtClean="0"/>
              <a:t>kendini onun yerine koyma)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tr-TR" sz="4400" dirty="0" smtClean="0"/>
              <a:t>   Yanlış </a:t>
            </a:r>
            <a:r>
              <a:rPr lang="tr-TR" sz="4400" dirty="0" smtClean="0"/>
              <a:t>Ana-baba Tutumları:</a:t>
            </a:r>
          </a:p>
          <a:p>
            <a:r>
              <a:rPr lang="tr-TR" sz="4400" dirty="0" smtClean="0"/>
              <a:t>1. Koruyuculuk</a:t>
            </a:r>
          </a:p>
          <a:p>
            <a:r>
              <a:rPr lang="tr-TR" sz="4400" dirty="0" smtClean="0"/>
              <a:t>2. Yüksek beklenti</a:t>
            </a:r>
          </a:p>
          <a:p>
            <a:r>
              <a:rPr lang="tr-TR" sz="4400" dirty="0" smtClean="0"/>
              <a:t>3. Otoriter tutum</a:t>
            </a:r>
          </a:p>
          <a:p>
            <a:r>
              <a:rPr lang="tr-TR" sz="4400" dirty="0" smtClean="0"/>
              <a:t>4. </a:t>
            </a:r>
            <a:r>
              <a:rPr lang="tr-TR" sz="4400" dirty="0" smtClean="0"/>
              <a:t>İlgisizlik</a:t>
            </a:r>
            <a:r>
              <a:rPr lang="tr-TR" sz="4400" dirty="0" smtClean="0"/>
              <a:t>, ihmal etme</a:t>
            </a:r>
          </a:p>
          <a:p>
            <a:r>
              <a:rPr lang="tr-TR" sz="4400" dirty="0" smtClean="0"/>
              <a:t>5. Pasif tutum</a:t>
            </a:r>
            <a:endParaRPr lang="tr-T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Dikdörtgen"/>
          <p:cNvSpPr/>
          <p:nvPr/>
        </p:nvSpPr>
        <p:spPr>
          <a:xfrm>
            <a:off x="571472" y="500042"/>
            <a:ext cx="707236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4000" dirty="0" smtClean="0"/>
              <a:t>Çocuk ile </a:t>
            </a:r>
            <a:r>
              <a:rPr lang="tr-TR" sz="4000" dirty="0" smtClean="0"/>
              <a:t>iletişim </a:t>
            </a:r>
            <a:r>
              <a:rPr lang="tr-TR" sz="4000" dirty="0" smtClean="0"/>
              <a:t>kapısını açmak</a:t>
            </a:r>
          </a:p>
          <a:p>
            <a:r>
              <a:rPr lang="tr-TR" sz="4000" dirty="0" smtClean="0"/>
              <a:t>• Otorite kurmak</a:t>
            </a:r>
          </a:p>
          <a:p>
            <a:r>
              <a:rPr lang="tr-TR" sz="4000" dirty="0" smtClean="0"/>
              <a:t>• Haklarını sınırlamak</a:t>
            </a:r>
          </a:p>
          <a:p>
            <a:r>
              <a:rPr lang="tr-TR" sz="4000" dirty="0" smtClean="0"/>
              <a:t>• Öğüt vermek</a:t>
            </a:r>
          </a:p>
          <a:p>
            <a:r>
              <a:rPr lang="tr-TR" sz="4000" dirty="0" smtClean="0"/>
              <a:t>• Yargılamak</a:t>
            </a:r>
          </a:p>
          <a:p>
            <a:r>
              <a:rPr lang="tr-TR" sz="4000" dirty="0" smtClean="0"/>
              <a:t>• Sorunları bastırmak</a:t>
            </a:r>
            <a:endParaRPr lang="tr-T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Dikdörtgen"/>
          <p:cNvSpPr/>
          <p:nvPr/>
        </p:nvSpPr>
        <p:spPr>
          <a:xfrm>
            <a:off x="571472" y="571480"/>
            <a:ext cx="807249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4000" dirty="0" smtClean="0"/>
              <a:t>Çocuk ile </a:t>
            </a:r>
            <a:r>
              <a:rPr lang="tr-TR" sz="4000" dirty="0" smtClean="0"/>
              <a:t>iletişim </a:t>
            </a:r>
            <a:r>
              <a:rPr lang="tr-TR" sz="4000" dirty="0" smtClean="0"/>
              <a:t>kapısını açmak</a:t>
            </a:r>
          </a:p>
          <a:p>
            <a:r>
              <a:rPr lang="tr-TR" sz="4000" dirty="0" smtClean="0"/>
              <a:t>• Çocuğu anlamaya </a:t>
            </a:r>
            <a:r>
              <a:rPr lang="tr-TR" sz="4000" dirty="0" smtClean="0"/>
              <a:t>çalışmak</a:t>
            </a:r>
            <a:endParaRPr lang="tr-TR" sz="4000" dirty="0" smtClean="0"/>
          </a:p>
          <a:p>
            <a:r>
              <a:rPr lang="tr-TR" sz="4000" dirty="0" smtClean="0"/>
              <a:t>• İ</a:t>
            </a:r>
            <a:r>
              <a:rPr lang="tr-TR" sz="4000" dirty="0" smtClean="0"/>
              <a:t>letişim </a:t>
            </a:r>
            <a:r>
              <a:rPr lang="tr-TR" sz="4000" dirty="0" smtClean="0"/>
              <a:t>kanallarını açık tutmak</a:t>
            </a:r>
          </a:p>
          <a:p>
            <a:r>
              <a:rPr lang="tr-TR" sz="4000" dirty="0" smtClean="0"/>
              <a:t>• Değer vermek</a:t>
            </a:r>
          </a:p>
          <a:p>
            <a:r>
              <a:rPr lang="tr-TR" sz="4000" dirty="0" smtClean="0"/>
              <a:t>• Kabul etmek</a:t>
            </a:r>
          </a:p>
          <a:p>
            <a:r>
              <a:rPr lang="tr-TR" sz="4000" dirty="0" smtClean="0"/>
              <a:t>• Sabırlı olmak</a:t>
            </a:r>
          </a:p>
          <a:p>
            <a:r>
              <a:rPr lang="tr-TR" sz="4000" dirty="0" smtClean="0"/>
              <a:t>• Etkin dinlemek</a:t>
            </a:r>
            <a:endParaRPr lang="tr-T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Görünüş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</TotalTime>
  <Words>134</Words>
  <PresentationFormat>Ekran Gösterisi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Görünüş</vt:lpstr>
      <vt:lpstr>Slayt 1</vt:lpstr>
      <vt:lpstr>Slayt 2</vt:lpstr>
      <vt:lpstr>Slayt 3</vt:lpstr>
      <vt:lpstr>Bir çocuğun gelişiminde Aile neden önemlidir?</vt:lpstr>
      <vt:lpstr>Slayt 5</vt:lpstr>
      <vt:lpstr>Slayt 6</vt:lpstr>
      <vt:lpstr>Slayt 7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 çocuğun gelişiminde Aile neden önemlidir?</dc:title>
  <cp:lastModifiedBy>Microsoft-PC</cp:lastModifiedBy>
  <cp:revision>2</cp:revision>
  <dcterms:modified xsi:type="dcterms:W3CDTF">2014-11-27T08:13:37Z</dcterms:modified>
</cp:coreProperties>
</file>